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57" r:id="rId3"/>
    <p:sldId id="261" r:id="rId4"/>
    <p:sldId id="262" r:id="rId5"/>
    <p:sldId id="264" r:id="rId6"/>
    <p:sldId id="258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7"/>
    <a:srgbClr val="FFFFFF"/>
    <a:srgbClr val="ACACAC"/>
    <a:srgbClr val="FD0800"/>
    <a:srgbClr val="006098"/>
    <a:srgbClr val="007853"/>
    <a:srgbClr val="0073AE"/>
    <a:srgbClr val="0F77AF"/>
    <a:srgbClr val="0978AF"/>
    <a:srgbClr val="0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/>
    <p:restoredTop sz="86620"/>
  </p:normalViewPr>
  <p:slideViewPr>
    <p:cSldViewPr snapToGrid="0" snapToObjects="1">
      <p:cViewPr>
        <p:scale>
          <a:sx n="93" d="100"/>
          <a:sy n="93" d="100"/>
        </p:scale>
        <p:origin x="114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41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ABDFD3-1C4E-3845-A595-C66B044333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E6A76-2D6E-C445-8475-55D1114E1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4F224-A04B-EA4F-9850-5C8ADBB375FD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DE92B-9B82-7543-BD09-F72E47D74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23EF4-AC60-F84F-9C55-DDBBC012A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B460-CB64-8640-931A-517186BE3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E277-E2E3-8140-8124-B9C768DA76D9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E33A0-FFB3-8F47-968C-11BC88FC7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X 2023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133" y="1706990"/>
            <a:ext cx="6529314" cy="1722010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5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34134" y="4440373"/>
            <a:ext cx="6697955" cy="36933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/>
            </a:lvl2pPr>
            <a:lvl3pPr marL="1234709" indent="0">
              <a:buNone/>
              <a:defRPr/>
            </a:lvl3pPr>
            <a:lvl4pPr marL="1852062" indent="0">
              <a:buNone/>
              <a:defRPr/>
            </a:lvl4pPr>
            <a:lvl5pPr marL="2469417" indent="0">
              <a:buNone/>
              <a:defRPr/>
            </a:lvl5pPr>
          </a:lstStyle>
          <a:p>
            <a:pPr lvl="0"/>
            <a:r>
              <a:rPr lang="en-US" dirty="0"/>
              <a:t>Presenter Name, Title, Institution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B06C95-38E3-7EF1-2DEA-6771C15EF1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133" y="4888926"/>
            <a:ext cx="6697955" cy="36933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/>
            </a:lvl2pPr>
            <a:lvl3pPr marL="1234709" indent="0">
              <a:buNone/>
              <a:defRPr/>
            </a:lvl3pPr>
            <a:lvl4pPr marL="1852062" indent="0">
              <a:buNone/>
              <a:defRPr/>
            </a:lvl4pPr>
            <a:lvl5pPr marL="2469417" indent="0">
              <a:buNone/>
              <a:defRPr/>
            </a:lvl5pPr>
          </a:lstStyle>
          <a:p>
            <a:pPr lvl="0"/>
            <a:r>
              <a:rPr lang="en-US" dirty="0"/>
              <a:t>Social Media Handles</a:t>
            </a:r>
          </a:p>
        </p:txBody>
      </p:sp>
    </p:spTree>
    <p:extLst>
      <p:ext uri="{BB962C8B-B14F-4D97-AF65-F5344CB8AC3E}">
        <p14:creationId xmlns:p14="http://schemas.microsoft.com/office/powerpoint/2010/main" val="28205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BDBBDAF-B9E7-964D-8753-87F058C82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347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63E511E-8E76-9A41-8ED9-7171E51FC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1643"/>
            <a:ext cx="11137392" cy="646331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rgbClr val="1F4E77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E878-3141-EE45-B879-C651DF069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8"/>
            <a:ext cx="11137392" cy="3515098"/>
          </a:xfrm>
        </p:spPr>
        <p:txBody>
          <a:bodyPr>
            <a:normAutofit/>
          </a:bodyPr>
          <a:lstStyle>
            <a:lvl1pPr marL="0" indent="0">
              <a:buClr>
                <a:srgbClr val="006098"/>
              </a:buClr>
              <a:buFont typeface="Arial" panose="020B0604020202020204" pitchFamily="34" charset="0"/>
              <a:buNone/>
              <a:defRPr sz="2800">
                <a:solidFill>
                  <a:srgbClr val="1F4E77"/>
                </a:solidFill>
                <a:latin typeface=""/>
              </a:defRPr>
            </a:lvl1pPr>
            <a:lvl2pPr>
              <a:buClr>
                <a:srgbClr val="1F4E77"/>
              </a:buClr>
              <a:defRPr sz="2400">
                <a:solidFill>
                  <a:srgbClr val="1F4E77"/>
                </a:solidFill>
                <a:latin typeface=""/>
              </a:defRPr>
            </a:lvl2pPr>
            <a:lvl3pPr>
              <a:buClr>
                <a:srgbClr val="006098"/>
              </a:buClr>
              <a:defRPr sz="2400">
                <a:solidFill>
                  <a:srgbClr val="1F4E77"/>
                </a:solidFill>
                <a:latin typeface=""/>
              </a:defRPr>
            </a:lvl3pPr>
            <a:lvl4pPr>
              <a:buClr>
                <a:srgbClr val="006098"/>
              </a:buClr>
              <a:defRPr sz="2000">
                <a:solidFill>
                  <a:srgbClr val="1F4E77"/>
                </a:solidFill>
                <a:latin typeface=""/>
              </a:defRPr>
            </a:lvl4pPr>
            <a:lvl5pPr>
              <a:buClr>
                <a:srgbClr val="006098"/>
              </a:buClr>
              <a:defRPr sz="2000">
                <a:solidFill>
                  <a:srgbClr val="1F4E77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1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BDBBDAF-B9E7-964D-8753-87F058C82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347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63E511E-8E76-9A41-8ED9-7171E51FC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1643"/>
            <a:ext cx="11137392" cy="646331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rgbClr val="1F4E77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E878-3141-EE45-B879-C651DF069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>
            <a:lvl1pPr marL="0" indent="0">
              <a:buClr>
                <a:srgbClr val="006098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"/>
              </a:defRPr>
            </a:lvl1pPr>
            <a:lvl2pPr>
              <a:buClr>
                <a:srgbClr val="1F4E77"/>
              </a:buClr>
              <a:defRPr sz="2400">
                <a:solidFill>
                  <a:schemeClr val="tx2"/>
                </a:solidFill>
                <a:latin typeface=""/>
              </a:defRPr>
            </a:lvl2pPr>
            <a:lvl3pPr>
              <a:buClr>
                <a:srgbClr val="006098"/>
              </a:buClr>
              <a:defRPr sz="2400">
                <a:solidFill>
                  <a:schemeClr val="tx2"/>
                </a:solidFill>
                <a:latin typeface=""/>
              </a:defRPr>
            </a:lvl3pPr>
            <a:lvl4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4pPr>
            <a:lvl5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9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66D58AD-34EF-0276-93A1-A1842B9E3C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347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ECC0DB0-BBB8-B179-A460-CC22DBE478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1643"/>
            <a:ext cx="11137392" cy="646331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rgbClr val="1F4E77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7B945F-93A3-A984-E01A-95257E8179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>
            <a:lvl1pPr marL="0" indent="0">
              <a:buClr>
                <a:srgbClr val="006098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"/>
              </a:defRPr>
            </a:lvl1pPr>
            <a:lvl2pPr>
              <a:buClr>
                <a:srgbClr val="1F4E77"/>
              </a:buClr>
              <a:defRPr sz="2400">
                <a:solidFill>
                  <a:schemeClr val="tx2"/>
                </a:solidFill>
                <a:latin typeface=""/>
              </a:defRPr>
            </a:lvl2pPr>
            <a:lvl3pPr>
              <a:buClr>
                <a:srgbClr val="006098"/>
              </a:buClr>
              <a:defRPr sz="2400">
                <a:solidFill>
                  <a:schemeClr val="tx2"/>
                </a:solidFill>
                <a:latin typeface=""/>
              </a:defRPr>
            </a:lvl3pPr>
            <a:lvl4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4pPr>
            <a:lvl5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2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51CDB3-BEF8-63F8-5F19-8479E9F5D9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347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C325C38-DEAD-8A43-6E3B-FB2A91722B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1643"/>
            <a:ext cx="11137392" cy="646331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rgbClr val="1F4E77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D84AF7-38B4-1A0E-42E6-20AC91C28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>
            <a:lvl1pPr marL="0" indent="0">
              <a:buClr>
                <a:srgbClr val="006098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"/>
              </a:defRPr>
            </a:lvl1pPr>
            <a:lvl2pPr>
              <a:buClr>
                <a:srgbClr val="1F4E77"/>
              </a:buClr>
              <a:defRPr sz="2400">
                <a:solidFill>
                  <a:schemeClr val="tx2"/>
                </a:solidFill>
                <a:latin typeface=""/>
              </a:defRPr>
            </a:lvl2pPr>
            <a:lvl3pPr>
              <a:buClr>
                <a:srgbClr val="006098"/>
              </a:buClr>
              <a:defRPr sz="2400">
                <a:solidFill>
                  <a:schemeClr val="tx2"/>
                </a:solidFill>
                <a:latin typeface=""/>
              </a:defRPr>
            </a:lvl3pPr>
            <a:lvl4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4pPr>
            <a:lvl5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3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A5BC063-B3F9-55FC-FD07-15A71F50F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1347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87AAFB-E13A-D844-97EE-5C6FDE44CD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81643"/>
            <a:ext cx="11137392" cy="646331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rgbClr val="1F4E77"/>
                </a:solidFill>
                <a:latin typeface="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9B1BF9-5BBB-EE75-0BEE-28510F812C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>
            <a:lvl1pPr marL="0" indent="0">
              <a:buClr>
                <a:srgbClr val="006098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"/>
              </a:defRPr>
            </a:lvl1pPr>
            <a:lvl2pPr>
              <a:buClr>
                <a:srgbClr val="1F4E77"/>
              </a:buClr>
              <a:defRPr sz="2400">
                <a:solidFill>
                  <a:schemeClr val="tx2"/>
                </a:solidFill>
                <a:latin typeface=""/>
              </a:defRPr>
            </a:lvl2pPr>
            <a:lvl3pPr>
              <a:buClr>
                <a:srgbClr val="006098"/>
              </a:buClr>
              <a:defRPr sz="2400">
                <a:solidFill>
                  <a:schemeClr val="tx2"/>
                </a:solidFill>
                <a:latin typeface=""/>
              </a:defRPr>
            </a:lvl3pPr>
            <a:lvl4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4pPr>
            <a:lvl5pPr>
              <a:buClr>
                <a:srgbClr val="006098"/>
              </a:buClr>
              <a:defRPr sz="2000">
                <a:solidFill>
                  <a:schemeClr val="tx2"/>
                </a:solidFill>
                <a:latin typeface="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3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BDBBDAF-B9E7-964D-8753-87F058C82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14458"/>
            <a:ext cx="11137392" cy="584775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tx2"/>
                </a:solidFill>
                <a:latin typeface="Helvetica" pitchFamily="2" charset="0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DISCLOSURES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63E511E-8E76-9A41-8ED9-7171E51FC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99233"/>
            <a:ext cx="11137392" cy="707886"/>
          </a:xfrm>
        </p:spPr>
        <p:txBody>
          <a:bodyPr wrap="square" anchor="t" anchorCtr="0">
            <a:spAutoFit/>
          </a:bodyPr>
          <a:lstStyle>
            <a:lvl1pPr marL="0" marR="0" indent="0" algn="l" defTabSz="4630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baseline="0">
                <a:solidFill>
                  <a:schemeClr val="tx2"/>
                </a:solidFill>
                <a:latin typeface="Helvetica" pitchFamily="2" charset="0"/>
              </a:defRPr>
            </a:lvl1pPr>
            <a:lvl2pPr marL="617353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709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62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417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E878-3141-EE45-B879-C651DF069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95055"/>
            <a:ext cx="10099964" cy="4471598"/>
          </a:xfrm>
        </p:spPr>
        <p:txBody>
          <a:bodyPr>
            <a:normAutofit/>
          </a:bodyPr>
          <a:lstStyle>
            <a:lvl1pPr>
              <a:buClr>
                <a:srgbClr val="1F4E77"/>
              </a:buClr>
              <a:defRPr sz="3200">
                <a:solidFill>
                  <a:schemeClr val="tx2"/>
                </a:solidFill>
                <a:latin typeface="Helvetica" pitchFamily="2" charset="0"/>
              </a:defRPr>
            </a:lvl1pPr>
            <a:lvl2pPr>
              <a:buClr>
                <a:srgbClr val="1F4E77"/>
              </a:buClr>
              <a:defRPr sz="2800">
                <a:solidFill>
                  <a:schemeClr val="tx2"/>
                </a:solidFill>
                <a:latin typeface="Helvetica" pitchFamily="2" charset="0"/>
              </a:defRPr>
            </a:lvl2pPr>
            <a:lvl3pPr>
              <a:buClr>
                <a:srgbClr val="1F4E77"/>
              </a:buClr>
              <a:defRPr sz="2400">
                <a:solidFill>
                  <a:schemeClr val="tx2"/>
                </a:solidFill>
                <a:latin typeface="Helvetica" pitchFamily="2" charset="0"/>
              </a:defRPr>
            </a:lvl3pPr>
            <a:lvl4pPr>
              <a:buClr>
                <a:srgbClr val="1F4E77"/>
              </a:buClr>
              <a:defRPr sz="2000">
                <a:solidFill>
                  <a:schemeClr val="tx2"/>
                </a:solidFill>
                <a:latin typeface="Helvetica" pitchFamily="2" charset="0"/>
              </a:defRPr>
            </a:lvl4pPr>
            <a:lvl5pPr>
              <a:buClr>
                <a:srgbClr val="1F4E77"/>
              </a:buClr>
              <a:defRPr sz="2000">
                <a:solidFill>
                  <a:schemeClr val="tx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F0114C0-835A-43D9-2E2C-405D87CD0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5294" y="5830017"/>
            <a:ext cx="1316429" cy="7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X 2023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3922F-450C-5B45-98D8-655BFD7BF4F8}"/>
              </a:ext>
            </a:extLst>
          </p:cNvPr>
          <p:cNvSpPr txBox="1"/>
          <p:nvPr userDrawn="1"/>
        </p:nvSpPr>
        <p:spPr>
          <a:xfrm>
            <a:off x="6191002" y="2521059"/>
            <a:ext cx="565108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300" b="1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4BF27-1B49-3F99-3962-BB3051679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8434" y="6076143"/>
            <a:ext cx="1108647" cy="3975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05554D-92B4-9A7A-2422-4E8C1CE90659}"/>
              </a:ext>
            </a:extLst>
          </p:cNvPr>
          <p:cNvCxnSpPr/>
          <p:nvPr userDrawn="1"/>
        </p:nvCxnSpPr>
        <p:spPr>
          <a:xfrm>
            <a:off x="6426663" y="3538708"/>
            <a:ext cx="803999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6EF7DE-4640-8766-0B81-A1081993F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6663" y="3817209"/>
            <a:ext cx="5551723" cy="36933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"/>
              </a:defRPr>
            </a:lvl1pPr>
            <a:lvl2pPr marL="617353" indent="0">
              <a:buNone/>
              <a:defRPr/>
            </a:lvl2pPr>
            <a:lvl3pPr marL="1234709" indent="0">
              <a:buNone/>
              <a:defRPr/>
            </a:lvl3pPr>
            <a:lvl4pPr marL="1852062" indent="0">
              <a:buNone/>
              <a:defRPr/>
            </a:lvl4pPr>
            <a:lvl5pPr marL="2469417" indent="0">
              <a:buNone/>
              <a:defRPr/>
            </a:lvl5pPr>
          </a:lstStyle>
          <a:p>
            <a:pPr lvl="0"/>
            <a:r>
              <a:rPr lang="en-US" dirty="0"/>
              <a:t>@Twitter/X Handle</a:t>
            </a:r>
          </a:p>
        </p:txBody>
      </p:sp>
    </p:spTree>
    <p:extLst>
      <p:ext uri="{BB962C8B-B14F-4D97-AF65-F5344CB8AC3E}">
        <p14:creationId xmlns:p14="http://schemas.microsoft.com/office/powerpoint/2010/main" val="28770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AD78-F47B-404E-8ECA-D0F386643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53A1-96D4-7246-A247-F6D4DF754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3000-7193-EE4E-A7AC-784EDEC743FE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306F-B795-D741-A108-346329FAD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E555-A2FA-6A4E-A5B0-AC86FDF49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83" r:id="rId3"/>
    <p:sldLayoutId id="2147483684" r:id="rId4"/>
    <p:sldLayoutId id="2147483685" r:id="rId5"/>
    <p:sldLayoutId id="2147483681" r:id="rId6"/>
    <p:sldLayoutId id="2147483682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F3836-9459-D44A-9982-B076B3833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861" y="1319206"/>
            <a:ext cx="6529314" cy="2123658"/>
          </a:xfrm>
        </p:spPr>
        <p:txBody>
          <a:bodyPr/>
          <a:lstStyle/>
          <a:p>
            <a:endParaRPr lang="en-US" sz="4400" dirty="0"/>
          </a:p>
          <a:p>
            <a:r>
              <a:rPr lang="en-US" sz="4400" dirty="0">
                <a:latin typeface="Poppins" pitchFamily="2" charset="77"/>
                <a:cs typeface="Poppins" pitchFamily="2" charset="77"/>
              </a:rPr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04FB4-AD3B-1B49-B818-9434F3D99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4861" y="4149436"/>
            <a:ext cx="6697955" cy="1015663"/>
          </a:xfrm>
        </p:spPr>
        <p:txBody>
          <a:bodyPr/>
          <a:lstStyle/>
          <a:p>
            <a:r>
              <a:rPr lang="en-US" sz="2000" b="0" dirty="0"/>
              <a:t>Name</a:t>
            </a:r>
          </a:p>
          <a:p>
            <a:r>
              <a:rPr lang="en-US" sz="2000" b="0" dirty="0"/>
              <a:t>Title, Institution</a:t>
            </a:r>
          </a:p>
          <a:p>
            <a:r>
              <a:rPr lang="en-US" sz="2000" b="0" dirty="0"/>
              <a:t>Social Profiles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68A2FD-D35C-A220-E4DC-EA6C3FD7B6D1}"/>
              </a:ext>
            </a:extLst>
          </p:cNvPr>
          <p:cNvCxnSpPr/>
          <p:nvPr/>
        </p:nvCxnSpPr>
        <p:spPr>
          <a:xfrm>
            <a:off x="5336112" y="3795777"/>
            <a:ext cx="803999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B9EC6DE-2F2A-7379-F154-7891DBDD87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1347"/>
            <a:ext cx="11137392" cy="584775"/>
          </a:xfrm>
        </p:spPr>
        <p:txBody>
          <a:bodyPr/>
          <a:lstStyle/>
          <a:p>
            <a:r>
              <a:rPr lang="en-US" dirty="0">
                <a:latin typeface="Poppins" panose="020B0604020202020204" pitchFamily="34" charset="0"/>
              </a:rPr>
              <a:t>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3EE7EA-3CD4-D121-B9A4-091F7BE071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1643"/>
            <a:ext cx="11137392" cy="553998"/>
          </a:xfrm>
        </p:spPr>
        <p:txBody>
          <a:bodyPr/>
          <a:lstStyle/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6D45C8-3D12-7D50-5592-F4AE9BA5F7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94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A75BE8-3511-4DAB-96C3-02EA2D5C6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Poppins" panose="020B0604020202020204" pitchFamily="34" charset="0"/>
              </a:rPr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A5860-673C-EECA-FA69-125CE3457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1643"/>
            <a:ext cx="11137392" cy="553998"/>
          </a:xfrm>
        </p:spPr>
        <p:txBody>
          <a:bodyPr/>
          <a:lstStyle/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77C9-A207-04F6-360A-FA071EC07A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8052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D2D5BC3-5BBA-989A-D231-4B9C07036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1347"/>
            <a:ext cx="11137392" cy="584775"/>
          </a:xfrm>
        </p:spPr>
        <p:txBody>
          <a:bodyPr/>
          <a:lstStyle/>
          <a:p>
            <a:r>
              <a:rPr lang="en-US" dirty="0">
                <a:latin typeface="Poppins" panose="020B0604020202020204" pitchFamily="34" charset="0"/>
              </a:rPr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4D46B1-C6AA-ADAA-D798-2E8ECD711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1643"/>
            <a:ext cx="11137392" cy="553998"/>
          </a:xfrm>
        </p:spPr>
        <p:txBody>
          <a:bodyPr/>
          <a:lstStyle/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Subhead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79AC2C-B750-A806-A804-EC1A80206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9149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9FC28C9-B485-4F1E-8C5B-753D98E78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1347"/>
            <a:ext cx="11137392" cy="584775"/>
          </a:xfrm>
        </p:spPr>
        <p:txBody>
          <a:bodyPr/>
          <a:lstStyle/>
          <a:p>
            <a:r>
              <a:rPr lang="en-US" dirty="0">
                <a:latin typeface="Poppins" panose="020B0604020202020204" pitchFamily="34" charset="0"/>
              </a:rPr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A0F6DA-1613-C658-8C13-5E9F99162D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1643"/>
            <a:ext cx="11137392" cy="553998"/>
          </a:xfrm>
        </p:spPr>
        <p:txBody>
          <a:bodyPr/>
          <a:lstStyle/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Subhead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50CF9C-056B-EFAF-6475-1E52BB1C8D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0718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F8F76-A71C-063B-CA0C-95C0F0F29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1347"/>
            <a:ext cx="11137392" cy="584775"/>
          </a:xfrm>
        </p:spPr>
        <p:txBody>
          <a:bodyPr/>
          <a:lstStyle/>
          <a:p>
            <a:r>
              <a:rPr lang="en-US" dirty="0">
                <a:latin typeface="Poppins" panose="020B0604020202020204" pitchFamily="34" charset="0"/>
              </a:rPr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EEABC-2AB8-0D85-CB23-4FB04BFC7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381643"/>
            <a:ext cx="11137392" cy="553998"/>
          </a:xfrm>
        </p:spPr>
        <p:txBody>
          <a:bodyPr/>
          <a:lstStyle/>
          <a:p>
            <a:r>
              <a:rPr lang="en-US" sz="3000" dirty="0">
                <a:latin typeface="Poppins" pitchFamily="2" charset="77"/>
                <a:cs typeface="Poppins" pitchFamily="2" charset="77"/>
              </a:rPr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F5DE-832D-F9DD-6E2A-C5969E399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137557"/>
            <a:ext cx="10099964" cy="432909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ppins" pitchFamily="2" charset="77"/>
                <a:cs typeface="Poppins" pitchFamily="2" charset="77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57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A897-73E5-7AA8-6871-CEC68ACA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11EF2-F330-466C-4D90-EF7FDA9B98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861" y="1996314"/>
            <a:ext cx="6529314" cy="1446550"/>
          </a:xfrm>
        </p:spPr>
        <p:txBody>
          <a:bodyPr/>
          <a:lstStyle/>
          <a:p>
            <a:endParaRPr lang="en-US" sz="4400" dirty="0"/>
          </a:p>
          <a:p>
            <a:r>
              <a:rPr lang="en-US" sz="4400" dirty="0"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6309AF-9805-8816-C3F7-DC2BFE0EC70B}"/>
              </a:ext>
            </a:extLst>
          </p:cNvPr>
          <p:cNvCxnSpPr/>
          <p:nvPr/>
        </p:nvCxnSpPr>
        <p:spPr>
          <a:xfrm>
            <a:off x="5336112" y="3795777"/>
            <a:ext cx="803999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HRX 2023">
      <a:dk1>
        <a:srgbClr val="000000"/>
      </a:dk1>
      <a:lt1>
        <a:srgbClr val="FFFFFF"/>
      </a:lt1>
      <a:dk2>
        <a:srgbClr val="183C54"/>
      </a:dk2>
      <a:lt2>
        <a:srgbClr val="3EB5F1"/>
      </a:lt2>
      <a:accent1>
        <a:srgbClr val="D3DE4E"/>
      </a:accent1>
      <a:accent2>
        <a:srgbClr val="E9A854"/>
      </a:accent2>
      <a:accent3>
        <a:srgbClr val="1DA3A3"/>
      </a:accent3>
      <a:accent4>
        <a:srgbClr val="C1272C"/>
      </a:accent4>
      <a:accent5>
        <a:srgbClr val="AA74C1"/>
      </a:accent5>
      <a:accent6>
        <a:srgbClr val="ED1E79"/>
      </a:accent6>
      <a:hlink>
        <a:srgbClr val="3EB5F1"/>
      </a:hlink>
      <a:folHlink>
        <a:srgbClr val="3B67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X 2023 PPT Template" id="{1765FE2C-1BCC-1545-997A-6705BA96DB82}" vid="{7560292A-190A-BF4E-8E14-43EC65F651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32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O'Neill</dc:creator>
  <cp:lastModifiedBy>Ashley Banek</cp:lastModifiedBy>
  <cp:revision>63</cp:revision>
  <dcterms:created xsi:type="dcterms:W3CDTF">2019-11-06T20:44:15Z</dcterms:created>
  <dcterms:modified xsi:type="dcterms:W3CDTF">2025-07-07T17:33:12Z</dcterms:modified>
</cp:coreProperties>
</file>